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745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3" autoAdjust="0"/>
    <p:restoredTop sz="94660"/>
  </p:normalViewPr>
  <p:slideViewPr>
    <p:cSldViewPr snapToGrid="0">
      <p:cViewPr varScale="1">
        <p:scale>
          <a:sx n="99" d="100"/>
          <a:sy n="99" d="100"/>
        </p:scale>
        <p:origin x="6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934DA-33C7-42A4-A3DA-EB87C38FC525}" type="datetimeFigureOut">
              <a:rPr kumimoji="1" lang="ja-JP" altLang="en-US" smtClean="0"/>
              <a:t>2021/9/10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FF641-8B9D-41FD-9DC0-A0402E3B88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4337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934DA-33C7-42A4-A3DA-EB87C38FC525}" type="datetimeFigureOut">
              <a:rPr kumimoji="1" lang="ja-JP" altLang="en-US" smtClean="0"/>
              <a:t>2021/9/10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FF641-8B9D-41FD-9DC0-A0402E3B88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6377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934DA-33C7-42A4-A3DA-EB87C38FC525}" type="datetimeFigureOut">
              <a:rPr kumimoji="1" lang="ja-JP" altLang="en-US" smtClean="0"/>
              <a:t>2021/9/10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FF641-8B9D-41FD-9DC0-A0402E3B88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4293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934DA-33C7-42A4-A3DA-EB87C38FC525}" type="datetimeFigureOut">
              <a:rPr kumimoji="1" lang="ja-JP" altLang="en-US" smtClean="0"/>
              <a:t>2021/9/10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FF641-8B9D-41FD-9DC0-A0402E3B88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4543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934DA-33C7-42A4-A3DA-EB87C38FC525}" type="datetimeFigureOut">
              <a:rPr kumimoji="1" lang="ja-JP" altLang="en-US" smtClean="0"/>
              <a:t>2021/9/10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FF641-8B9D-41FD-9DC0-A0402E3B88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124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934DA-33C7-42A4-A3DA-EB87C38FC525}" type="datetimeFigureOut">
              <a:rPr kumimoji="1" lang="ja-JP" altLang="en-US" smtClean="0"/>
              <a:t>2021/9/10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FF641-8B9D-41FD-9DC0-A0402E3B88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3407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934DA-33C7-42A4-A3DA-EB87C38FC525}" type="datetimeFigureOut">
              <a:rPr kumimoji="1" lang="ja-JP" altLang="en-US" smtClean="0"/>
              <a:t>2021/9/10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FF641-8B9D-41FD-9DC0-A0402E3B88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8818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934DA-33C7-42A4-A3DA-EB87C38FC525}" type="datetimeFigureOut">
              <a:rPr kumimoji="1" lang="ja-JP" altLang="en-US" smtClean="0"/>
              <a:t>2021/9/10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FF641-8B9D-41FD-9DC0-A0402E3B88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080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934DA-33C7-42A4-A3DA-EB87C38FC525}" type="datetimeFigureOut">
              <a:rPr kumimoji="1" lang="ja-JP" altLang="en-US" smtClean="0"/>
              <a:t>2021/9/10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FF641-8B9D-41FD-9DC0-A0402E3B88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9664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934DA-33C7-42A4-A3DA-EB87C38FC525}" type="datetimeFigureOut">
              <a:rPr kumimoji="1" lang="ja-JP" altLang="en-US" smtClean="0"/>
              <a:t>2021/9/10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FF641-8B9D-41FD-9DC0-A0402E3B88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7782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934DA-33C7-42A4-A3DA-EB87C38FC525}" type="datetimeFigureOut">
              <a:rPr kumimoji="1" lang="ja-JP" altLang="en-US" smtClean="0"/>
              <a:t>2021/9/10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FF641-8B9D-41FD-9DC0-A0402E3B88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487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C934DA-33C7-42A4-A3DA-EB87C38FC525}" type="datetimeFigureOut">
              <a:rPr kumimoji="1" lang="ja-JP" altLang="en-US" smtClean="0"/>
              <a:t>2021/9/10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DFF641-8B9D-41FD-9DC0-A0402E3B88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1444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magazine.nailbook.jp/wp-content/uploads/2014/11/28b5c4b250b379aa80c90b6182e2e6d5.jpg">
            <a:extLst>
              <a:ext uri="{FF2B5EF4-FFF2-40B4-BE49-F238E27FC236}">
                <a16:creationId xmlns:a16="http://schemas.microsoft.com/office/drawing/2014/main" id="{636878C7-A91E-4524-B7D4-BC2F94BF12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3060" y="2472440"/>
            <a:ext cx="2044785" cy="1814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E8BB3E0B-B51E-4DE5-94D5-6270107418B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569" t="22401" r="12933" b="22515"/>
          <a:stretch/>
        </p:blipFill>
        <p:spPr>
          <a:xfrm>
            <a:off x="906905" y="826394"/>
            <a:ext cx="1492814" cy="2074203"/>
          </a:xfrm>
          <a:prstGeom prst="rect">
            <a:avLst/>
          </a:prstGeom>
        </p:spPr>
      </p:pic>
      <p:sp>
        <p:nvSpPr>
          <p:cNvPr id="2" name="吹き出し: 円形 1">
            <a:extLst>
              <a:ext uri="{FF2B5EF4-FFF2-40B4-BE49-F238E27FC236}">
                <a16:creationId xmlns:a16="http://schemas.microsoft.com/office/drawing/2014/main" id="{91EB56EA-4C4B-487D-8844-0A0C279E4532}"/>
              </a:ext>
            </a:extLst>
          </p:cNvPr>
          <p:cNvSpPr/>
          <p:nvPr/>
        </p:nvSpPr>
        <p:spPr>
          <a:xfrm>
            <a:off x="2143595" y="374754"/>
            <a:ext cx="2203554" cy="695094"/>
          </a:xfrm>
          <a:prstGeom prst="wedgeEllipseCallout">
            <a:avLst>
              <a:gd name="adj1" fmla="val -34778"/>
              <a:gd name="adj2" fmla="val 73283"/>
            </a:avLst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部外者発見！</a:t>
            </a: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6E299491-45F8-4008-8BCE-0128668DD4E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84" t="22400" r="54710" b="22914"/>
          <a:stretch/>
        </p:blipFill>
        <p:spPr>
          <a:xfrm>
            <a:off x="887520" y="4169201"/>
            <a:ext cx="1488421" cy="2059212"/>
          </a:xfrm>
          <a:prstGeom prst="rect">
            <a:avLst/>
          </a:prstGeom>
        </p:spPr>
      </p:pic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FA1572F9-D474-43F2-9576-3FE1EC53235F}"/>
              </a:ext>
            </a:extLst>
          </p:cNvPr>
          <p:cNvGrpSpPr/>
          <p:nvPr/>
        </p:nvGrpSpPr>
        <p:grpSpPr>
          <a:xfrm>
            <a:off x="824459" y="3072984"/>
            <a:ext cx="2031325" cy="929390"/>
            <a:chOff x="824459" y="3072984"/>
            <a:chExt cx="2031325" cy="929390"/>
          </a:xfrm>
        </p:grpSpPr>
        <p:cxnSp>
          <p:nvCxnSpPr>
            <p:cNvPr id="7" name="直線矢印コネクタ 6">
              <a:extLst>
                <a:ext uri="{FF2B5EF4-FFF2-40B4-BE49-F238E27FC236}">
                  <a16:creationId xmlns:a16="http://schemas.microsoft.com/office/drawing/2014/main" id="{22446854-EECB-41B5-88E8-98222A846B79}"/>
                </a:ext>
              </a:extLst>
            </p:cNvPr>
            <p:cNvCxnSpPr/>
            <p:nvPr/>
          </p:nvCxnSpPr>
          <p:spPr>
            <a:xfrm>
              <a:off x="1656413" y="3072984"/>
              <a:ext cx="0" cy="92939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w="lg" len="lg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4D9CC99B-F677-4728-84D6-97DC633090CC}"/>
                </a:ext>
              </a:extLst>
            </p:cNvPr>
            <p:cNvSpPr txBox="1"/>
            <p:nvPr/>
          </p:nvSpPr>
          <p:spPr>
            <a:xfrm>
              <a:off x="824459" y="3320322"/>
              <a:ext cx="2031325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見回り部隊集合！</a:t>
              </a:r>
            </a:p>
          </p:txBody>
        </p:sp>
      </p:grpSp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A241CA81-6CB7-4406-8E43-122654D67677}"/>
              </a:ext>
            </a:extLst>
          </p:cNvPr>
          <p:cNvCxnSpPr>
            <a:cxnSpLocks/>
          </p:cNvCxnSpPr>
          <p:nvPr/>
        </p:nvCxnSpPr>
        <p:spPr>
          <a:xfrm flipV="1">
            <a:off x="2340964" y="4399613"/>
            <a:ext cx="1076793" cy="729522"/>
          </a:xfrm>
          <a:prstGeom prst="straightConnector1">
            <a:avLst/>
          </a:prstGeom>
          <a:ln w="28575">
            <a:solidFill>
              <a:schemeClr val="tx1"/>
            </a:solidFill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爆発: 8 pt 10">
            <a:extLst>
              <a:ext uri="{FF2B5EF4-FFF2-40B4-BE49-F238E27FC236}">
                <a16:creationId xmlns:a16="http://schemas.microsoft.com/office/drawing/2014/main" id="{B4ADEFAD-8424-42C9-8D4D-432CEE756E8F}"/>
              </a:ext>
            </a:extLst>
          </p:cNvPr>
          <p:cNvSpPr/>
          <p:nvPr/>
        </p:nvSpPr>
        <p:spPr>
          <a:xfrm>
            <a:off x="2450891" y="3657600"/>
            <a:ext cx="2016177" cy="1424066"/>
          </a:xfrm>
          <a:prstGeom prst="irregularSeal1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攻撃！</a:t>
            </a: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35E9C446-D731-4A73-827E-CAB7D8A5CCA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58" t="16158" r="64284" b="31983"/>
          <a:stretch/>
        </p:blipFill>
        <p:spPr>
          <a:xfrm>
            <a:off x="5459783" y="518321"/>
            <a:ext cx="1533128" cy="1947561"/>
          </a:xfrm>
          <a:prstGeom prst="rect">
            <a:avLst/>
          </a:prstGeom>
        </p:spPr>
      </p:pic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22442859-9F6E-4EE3-97AA-DA284AD46D48}"/>
              </a:ext>
            </a:extLst>
          </p:cNvPr>
          <p:cNvGrpSpPr/>
          <p:nvPr/>
        </p:nvGrpSpPr>
        <p:grpSpPr>
          <a:xfrm>
            <a:off x="5321509" y="2804322"/>
            <a:ext cx="3444506" cy="3663934"/>
            <a:chOff x="5321509" y="2804322"/>
            <a:chExt cx="3444506" cy="3663934"/>
          </a:xfrm>
        </p:grpSpPr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7D7D66E6-B041-4802-B149-64E84D1ABE6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7293" t="16158" r="34164" b="31783"/>
            <a:stretch/>
          </p:blipFill>
          <p:spPr>
            <a:xfrm>
              <a:off x="5321509" y="4513199"/>
              <a:ext cx="1356610" cy="1955057"/>
            </a:xfrm>
            <a:prstGeom prst="rect">
              <a:avLst/>
            </a:prstGeom>
          </p:spPr>
        </p:pic>
        <p:pic>
          <p:nvPicPr>
            <p:cNvPr id="15" name="図 14">
              <a:extLst>
                <a:ext uri="{FF2B5EF4-FFF2-40B4-BE49-F238E27FC236}">
                  <a16:creationId xmlns:a16="http://schemas.microsoft.com/office/drawing/2014/main" id="{274DD207-58FC-4E4B-ACA4-C047E38F577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5679" t="16158" r="3165" b="31584"/>
            <a:stretch/>
          </p:blipFill>
          <p:spPr>
            <a:xfrm>
              <a:off x="7285219" y="2804322"/>
              <a:ext cx="1480796" cy="1962552"/>
            </a:xfrm>
            <a:prstGeom prst="rect">
              <a:avLst/>
            </a:prstGeom>
          </p:spPr>
        </p:pic>
      </p:grp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E47EF252-F122-4972-9028-9BB515B4B206}"/>
              </a:ext>
            </a:extLst>
          </p:cNvPr>
          <p:cNvGrpSpPr/>
          <p:nvPr/>
        </p:nvGrpSpPr>
        <p:grpSpPr>
          <a:xfrm>
            <a:off x="2415915" y="1464040"/>
            <a:ext cx="2950564" cy="369332"/>
            <a:chOff x="2415915" y="1464040"/>
            <a:chExt cx="2950564" cy="369332"/>
          </a:xfrm>
        </p:grpSpPr>
        <p:cxnSp>
          <p:nvCxnSpPr>
            <p:cNvPr id="16" name="直線矢印コネクタ 15">
              <a:extLst>
                <a:ext uri="{FF2B5EF4-FFF2-40B4-BE49-F238E27FC236}">
                  <a16:creationId xmlns:a16="http://schemas.microsoft.com/office/drawing/2014/main" id="{4822711E-3C8B-418A-8218-89F44C20D39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415915" y="1484026"/>
              <a:ext cx="2950564" cy="332282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w="lg" len="lg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BBC00E7E-71AE-4CB0-9B6E-7F376807F752}"/>
                </a:ext>
              </a:extLst>
            </p:cNvPr>
            <p:cNvSpPr txBox="1"/>
            <p:nvPr/>
          </p:nvSpPr>
          <p:spPr>
            <a:xfrm>
              <a:off x="3255363" y="1464040"/>
              <a:ext cx="1334020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>
                  <a:solidFill>
                    <a:schemeClr val="accent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応援頼む！</a:t>
              </a:r>
            </a:p>
          </p:txBody>
        </p:sp>
      </p:grpSp>
      <p:sp>
        <p:nvSpPr>
          <p:cNvPr id="19" name="吹き出し: 円形 18">
            <a:extLst>
              <a:ext uri="{FF2B5EF4-FFF2-40B4-BE49-F238E27FC236}">
                <a16:creationId xmlns:a16="http://schemas.microsoft.com/office/drawing/2014/main" id="{95BACEB2-A347-4BFC-9887-4CF70278AF22}"/>
              </a:ext>
            </a:extLst>
          </p:cNvPr>
          <p:cNvSpPr/>
          <p:nvPr/>
        </p:nvSpPr>
        <p:spPr>
          <a:xfrm>
            <a:off x="6733079" y="294807"/>
            <a:ext cx="2203554" cy="695094"/>
          </a:xfrm>
          <a:prstGeom prst="wedgeEllipseCallout">
            <a:avLst>
              <a:gd name="adj1" fmla="val -34778"/>
              <a:gd name="adj2" fmla="val 73283"/>
            </a:avLst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chemeClr val="accent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了解！</a:t>
            </a:r>
          </a:p>
        </p:txBody>
      </p:sp>
      <p:sp>
        <p:nvSpPr>
          <p:cNvPr id="21" name="吹き出し: 円形 20">
            <a:extLst>
              <a:ext uri="{FF2B5EF4-FFF2-40B4-BE49-F238E27FC236}">
                <a16:creationId xmlns:a16="http://schemas.microsoft.com/office/drawing/2014/main" id="{BAEAD7D0-7CEE-4FDF-88CA-F7CC622A4E1C}"/>
              </a:ext>
            </a:extLst>
          </p:cNvPr>
          <p:cNvSpPr/>
          <p:nvPr/>
        </p:nvSpPr>
        <p:spPr>
          <a:xfrm>
            <a:off x="6940446" y="1578964"/>
            <a:ext cx="2016177" cy="695094"/>
          </a:xfrm>
          <a:prstGeom prst="wedgeEllipseCallout">
            <a:avLst>
              <a:gd name="adj1" fmla="val -49404"/>
              <a:gd name="adj2" fmla="val -51798"/>
            </a:avLst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出動せよ！</a:t>
            </a:r>
          </a:p>
        </p:txBody>
      </p:sp>
      <p:grpSp>
        <p:nvGrpSpPr>
          <p:cNvPr id="2048" name="グループ化 2047">
            <a:extLst>
              <a:ext uri="{FF2B5EF4-FFF2-40B4-BE49-F238E27FC236}">
                <a16:creationId xmlns:a16="http://schemas.microsoft.com/office/drawing/2014/main" id="{155ED5C2-2990-4891-88DD-554CD72837F0}"/>
              </a:ext>
            </a:extLst>
          </p:cNvPr>
          <p:cNvGrpSpPr/>
          <p:nvPr/>
        </p:nvGrpSpPr>
        <p:grpSpPr>
          <a:xfrm>
            <a:off x="4596983" y="4099810"/>
            <a:ext cx="1338828" cy="554636"/>
            <a:chOff x="4596983" y="4099810"/>
            <a:chExt cx="1338828" cy="554636"/>
          </a:xfrm>
        </p:grpSpPr>
        <p:cxnSp>
          <p:nvCxnSpPr>
            <p:cNvPr id="22" name="直線矢印コネクタ 21">
              <a:extLst>
                <a:ext uri="{FF2B5EF4-FFF2-40B4-BE49-F238E27FC236}">
                  <a16:creationId xmlns:a16="http://schemas.microsoft.com/office/drawing/2014/main" id="{3F281BDC-71D0-4947-9140-98A002DC608B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789357" y="4099810"/>
              <a:ext cx="577122" cy="554636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w="lg" len="lg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5A290C7D-A202-49D9-A0CA-7FA2A56E0F1F}"/>
                </a:ext>
              </a:extLst>
            </p:cNvPr>
            <p:cNvSpPr txBox="1"/>
            <p:nvPr/>
          </p:nvSpPr>
          <p:spPr>
            <a:xfrm>
              <a:off x="4596983" y="4199745"/>
              <a:ext cx="1338828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直接攻撃！</a:t>
              </a:r>
            </a:p>
          </p:txBody>
        </p:sp>
      </p:grpSp>
      <p:grpSp>
        <p:nvGrpSpPr>
          <p:cNvPr id="2049" name="グループ化 2048">
            <a:extLst>
              <a:ext uri="{FF2B5EF4-FFF2-40B4-BE49-F238E27FC236}">
                <a16:creationId xmlns:a16="http://schemas.microsoft.com/office/drawing/2014/main" id="{171FEC9D-FAA8-4AC2-B3E2-9ABFD6D89B66}"/>
              </a:ext>
            </a:extLst>
          </p:cNvPr>
          <p:cNvGrpSpPr/>
          <p:nvPr/>
        </p:nvGrpSpPr>
        <p:grpSpPr>
          <a:xfrm>
            <a:off x="5156616" y="3377784"/>
            <a:ext cx="1956217" cy="369332"/>
            <a:chOff x="5156616" y="3377784"/>
            <a:chExt cx="1956217" cy="369332"/>
          </a:xfrm>
        </p:grpSpPr>
        <p:cxnSp>
          <p:nvCxnSpPr>
            <p:cNvPr id="25" name="直線矢印コネクタ 24">
              <a:extLst>
                <a:ext uri="{FF2B5EF4-FFF2-40B4-BE49-F238E27FC236}">
                  <a16:creationId xmlns:a16="http://schemas.microsoft.com/office/drawing/2014/main" id="{0975FC00-5FB8-499D-A731-CAC97E5F08BE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156616" y="3507698"/>
              <a:ext cx="1956217" cy="134912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w="lg" len="lg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CC87A197-633E-431F-B66B-0BDC41723A43}"/>
                </a:ext>
              </a:extLst>
            </p:cNvPr>
            <p:cNvSpPr txBox="1"/>
            <p:nvPr/>
          </p:nvSpPr>
          <p:spPr>
            <a:xfrm>
              <a:off x="5581337" y="3377784"/>
              <a:ext cx="1338828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抗体攻撃！</a:t>
              </a:r>
            </a:p>
          </p:txBody>
        </p:sp>
      </p:grpSp>
      <p:sp>
        <p:nvSpPr>
          <p:cNvPr id="35" name="爆発: 8 pt 34">
            <a:extLst>
              <a:ext uri="{FF2B5EF4-FFF2-40B4-BE49-F238E27FC236}">
                <a16:creationId xmlns:a16="http://schemas.microsoft.com/office/drawing/2014/main" id="{DD04B307-2FB4-4B7C-9A16-7D146A237685}"/>
              </a:ext>
            </a:extLst>
          </p:cNvPr>
          <p:cNvSpPr/>
          <p:nvPr/>
        </p:nvSpPr>
        <p:spPr>
          <a:xfrm>
            <a:off x="3757534" y="2978046"/>
            <a:ext cx="2016177" cy="1424066"/>
          </a:xfrm>
          <a:prstGeom prst="irregularSeal1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攻撃！</a:t>
            </a:r>
          </a:p>
        </p:txBody>
      </p:sp>
    </p:spTree>
    <p:extLst>
      <p:ext uri="{BB962C8B-B14F-4D97-AF65-F5344CB8AC3E}">
        <p14:creationId xmlns:p14="http://schemas.microsoft.com/office/powerpoint/2010/main" val="2054063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2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8" dur="5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 tmFilter="0, 0; .2, .5; .8, .5; 1, 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7" dur="250" autoRev="1" fill="hold"/>
                                        <p:tgtEl>
                                          <p:spTgt spid="3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1" grpId="0" animBg="1"/>
      <p:bldP spid="11" grpId="1" animBg="1"/>
      <p:bldP spid="19" grpId="0" animBg="1"/>
      <p:bldP spid="21" grpId="0" animBg="1"/>
      <p:bldP spid="35" grpId="0" animBg="1"/>
      <p:bldP spid="35" grpId="1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25</Words>
  <Application>Microsoft Office PowerPoint</Application>
  <PresentationFormat>画面に合わせる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HGPｺﾞｼｯｸE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大樹 安藤</dc:creator>
  <cp:lastModifiedBy>大樹 安藤</cp:lastModifiedBy>
  <cp:revision>1</cp:revision>
  <dcterms:created xsi:type="dcterms:W3CDTF">2021-09-10T06:06:43Z</dcterms:created>
  <dcterms:modified xsi:type="dcterms:W3CDTF">2021-09-10T06:07:15Z</dcterms:modified>
</cp:coreProperties>
</file>