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99" d="100"/>
          <a:sy n="99" d="100"/>
        </p:scale>
        <p:origin x="6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80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3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67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30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77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97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19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0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49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43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612D6-0C9A-4D2A-992C-5827BCAF9349}" type="datetimeFigureOut">
              <a:rPr kumimoji="1" lang="ja-JP" altLang="en-US" smtClean="0"/>
              <a:t>2019/1/27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47DA-0960-4859-AA54-0B871A2FE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76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3C3A395-9910-4AAD-A3A9-D63D0039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1094"/>
          </a:xfrm>
        </p:spPr>
        <p:txBody>
          <a:bodyPr/>
          <a:lstStyle/>
          <a:p>
            <a:pPr algn="ctr"/>
            <a:r>
              <a:rPr lang="ja-JP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風邪症候群</a:t>
            </a:r>
            <a:endParaRPr kumimoji="1" lang="ja-JP" alt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5C3B044-4919-48FF-8671-A4C0BC54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49405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喉の違和感・痛み、鼻水・鼻詰まり、くしゃみのどれかから始まり、ゆっくり症状が進んできた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初発症状が痰ではなかった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咳・鼻・喉の症状をバランスよく認めている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高熱（</a:t>
            </a: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37.8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℃以上）ではない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関節の痛みはそれほど強くない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8" name="Picture 2" descr="http://ord.yahoo.co.jp/o/image/SIG=1392un7ot/EXP=1423579012;_ylc=X3IDMgRmc3QDMARpZHgDMARvaWQDQU5kOUdjUkItc1FmaFB4eFBBQW9RR244OVRBSmsyYzlKTmpkMk0wMjBuODRFTFcxbzVOTTNDUkx0amM3c3NlaARwAzZhS282WUtxBHBvcwM2MwRzZWMDc2h3BHNsawNyaQ--/**http%3a/stat.ameba.jp/user_images/20130302/17/goozkan/71/9a/j/o0640040812440743271.jpg">
            <a:extLst>
              <a:ext uri="{FF2B5EF4-FFF2-40B4-BE49-F238E27FC236}">
                <a16:creationId xmlns:a16="http://schemas.microsoft.com/office/drawing/2014/main" id="{9FB57D46-9EBE-428A-90A8-011F2D7BB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718" y="4219731"/>
            <a:ext cx="2956633" cy="1884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65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3C3A395-9910-4AAD-A3A9-D63D0039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1094"/>
          </a:xfrm>
        </p:spPr>
        <p:txBody>
          <a:bodyPr/>
          <a:lstStyle/>
          <a:p>
            <a:pPr algn="ctr"/>
            <a:r>
              <a:rPr kumimoji="1" lang="ja-JP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インフルエンザ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5C3B044-4919-48FF-8671-A4C0BC54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49405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インフルエンザ（疑いも含む）の人と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日以内に接している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今シーズン予防接種をうってない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「何か変？」と思ってから、数時間で高熱（</a:t>
            </a: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37.8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℃以上）になった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筋肉痛、関節痛、寒気などの強い全身症状を認めている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喉の痛みはそれほどでもない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1500463-C147-425F-8B33-2ACDE094BD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31" y="4198513"/>
            <a:ext cx="2924008" cy="194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1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3C3A395-9910-4AAD-A3A9-D63D0039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1094"/>
          </a:xfrm>
        </p:spPr>
        <p:txBody>
          <a:bodyPr>
            <a:normAutofit/>
          </a:bodyPr>
          <a:lstStyle/>
          <a:p>
            <a:pPr algn="ctr"/>
            <a:r>
              <a:rPr lang="ja-JP" altLang="ja-JP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溶連菌感染症</a:t>
            </a:r>
            <a:endParaRPr kumimoji="1" lang="ja-JP" altLang="en-US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5C3B044-4919-48FF-8671-A4C0BC54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49405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突然の高熱（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37.8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℃以上）と喉の痛みで始まった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強い喉の痛みがあり、かつ痛みが右か左に偏在している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咳はないか、あっても軽い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首の前の方のリンパ節が腫れて痛い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喉や舌に白い苔のようなものが付いている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BA1233D-2F00-43AD-B44A-F95DC290B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84" y="4333482"/>
            <a:ext cx="2137895" cy="158204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C18FE07-2034-4ADF-81B4-CA0B921EF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89147" y="4346619"/>
            <a:ext cx="2089261" cy="156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070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3C3A395-9910-4AAD-A3A9-D63D0039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1094"/>
          </a:xfrm>
        </p:spPr>
        <p:txBody>
          <a:bodyPr/>
          <a:lstStyle/>
          <a:p>
            <a:pPr algn="ctr"/>
            <a:r>
              <a:rPr kumimoji="1" lang="ja-JP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伝染性紅斑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5C3B044-4919-48FF-8671-A4C0BC54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49405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熱と湿疹の出た小児に接してから、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週間程度で熱が出た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頭痛、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かゆみ</a:t>
            </a:r>
            <a:r>
              <a:rPr lang="ja-JP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、熱、筋肉痛など多様な全身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</a:t>
            </a:r>
            <a:r>
              <a:rPr lang="ja-JP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症状を伴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っている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指、肘、膝など体中の様々な関節が痛み、かつ腫れている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インフルエンザっぽい症状が終わってから、身体に湿疹が出た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急にふらつきが強くなった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CA6519B-3A78-4D09-B500-42C9EDF57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677" y="4448847"/>
            <a:ext cx="2202285" cy="16517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05327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3C3A395-9910-4AAD-A3A9-D63D0039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1094"/>
          </a:xfrm>
        </p:spPr>
        <p:txBody>
          <a:bodyPr/>
          <a:lstStyle/>
          <a:p>
            <a:pPr algn="ctr"/>
            <a:r>
              <a:rPr kumimoji="1" lang="ja-JP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はしか（麻疹）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5C3B044-4919-48FF-8671-A4C0BC54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49405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はしかにかかったことがない、もしくは予防接種を</a:t>
            </a: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回受けていない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初春～初夏の間の症状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流行地域に行ってから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10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14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日程度で熱、鼻水、痰があらわれた</a:t>
            </a: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風邪っぽい症状が出ている時期に、頬の内側に赤い斑点がある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風邪っぽい症状が落ち着いた後に、</a:t>
            </a:r>
            <a:r>
              <a:rPr kumimoji="1"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40</a:t>
            </a:r>
            <a:r>
              <a:rPr kumimoji="1"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℃近い高熱と赤いブツブツが出てきた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BCF64CA-CB42-408B-801E-03BAFA6D09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5" b="9757"/>
          <a:stretch/>
        </p:blipFill>
        <p:spPr>
          <a:xfrm>
            <a:off x="5335431" y="4951927"/>
            <a:ext cx="3118468" cy="113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35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3C3A395-9910-4AAD-A3A9-D63D0039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81094"/>
          </a:xfrm>
        </p:spPr>
        <p:txBody>
          <a:bodyPr/>
          <a:lstStyle/>
          <a:p>
            <a:pPr algn="ctr"/>
            <a:r>
              <a:rPr lang="ja-JP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風疹</a:t>
            </a:r>
            <a:r>
              <a:rPr kumimoji="1" lang="ja-JP" alt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（三日はしか）</a:t>
            </a:r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65C3B044-4919-48FF-8671-A4C0BC54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49405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はしかにかかったことがない、もしくは予防接種を</a:t>
            </a: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回受けていない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流行地域に行ってから</a:t>
            </a: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週間程度で熱や湿疹、リンパ節の腫れなどがあらわれた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耳の後ろのリンパ節が腫れている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身体の中心近くに赤いブツブツが出ている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日程度で症状が治まった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buFont typeface="Wingdings" panose="05000000000000000000" pitchFamily="2" charset="2"/>
              <a:buChar char="p"/>
            </a:pPr>
            <a:endParaRPr kumimoji="1"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81EAC7B-029C-4F9D-960A-1A7283BE5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433" y="4101922"/>
            <a:ext cx="2638557" cy="1978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98747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412</Words>
  <Application>Microsoft Office PowerPoint</Application>
  <PresentationFormat>画面に合わせる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HGPｺﾞｼｯｸE</vt:lpstr>
      <vt:lpstr>Arial</vt:lpstr>
      <vt:lpstr>Calibri</vt:lpstr>
      <vt:lpstr>Calibri Light</vt:lpstr>
      <vt:lpstr>Wingdings</vt:lpstr>
      <vt:lpstr>Office テーマ</vt:lpstr>
      <vt:lpstr>風邪症候群</vt:lpstr>
      <vt:lpstr>インフルエンザ</vt:lpstr>
      <vt:lpstr>溶連菌感染症</vt:lpstr>
      <vt:lpstr>伝染性紅斑</vt:lpstr>
      <vt:lpstr>はしか（麻疹）</vt:lpstr>
      <vt:lpstr>風疹（三日はしか）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風邪症候群</dc:title>
  <dc:creator>大樹 安藤</dc:creator>
  <cp:lastModifiedBy>大樹 安藤</cp:lastModifiedBy>
  <cp:revision>16</cp:revision>
  <dcterms:created xsi:type="dcterms:W3CDTF">2019-01-27T11:33:49Z</dcterms:created>
  <dcterms:modified xsi:type="dcterms:W3CDTF">2019-01-27T14:45:18Z</dcterms:modified>
</cp:coreProperties>
</file>